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3.xml" ContentType="application/vnd.openxmlformats-officedocument.theme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4.xml" ContentType="application/vnd.openxmlformats-officedocument.them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5.xml" ContentType="application/vnd.openxmlformats-officedocument.theme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48" r:id="rId3"/>
    <p:sldMasterId id="2147483662" r:id="rId4"/>
    <p:sldMasterId id="2147483675" r:id="rId5"/>
    <p:sldMasterId id="2147483679" r:id="rId6"/>
    <p:sldMasterId id="2147483683" r:id="rId7"/>
    <p:sldMasterId id="2147483650" r:id="rId8"/>
  </p:sldMasterIdLst>
  <p:notesMasterIdLst>
    <p:notesMasterId r:id="rId14"/>
  </p:notesMasterIdLst>
  <p:sldIdLst>
    <p:sldId id="291" r:id="rId9"/>
    <p:sldId id="282" r:id="rId10"/>
    <p:sldId id="294" r:id="rId11"/>
    <p:sldId id="290" r:id="rId12"/>
    <p:sldId id="292" r:id="rId13"/>
  </p:sldIdLst>
  <p:sldSz cx="12192000" cy="6858000"/>
  <p:notesSz cx="6858000" cy="9144000"/>
  <p:embeddedFontLst>
    <p:embeddedFont>
      <p:font typeface="Calibri" panose="020F0502020204030204" pitchFamily="34" charset="0"/>
      <p:regular r:id="rId15"/>
      <p:bold r:id="rId16"/>
      <p:italic r:id="rId17"/>
      <p:boldItalic r:id="rId18"/>
    </p:embeddedFont>
    <p:embeddedFont>
      <p:font typeface="Montserrat" panose="020B0604020202020204" charset="0"/>
      <p:regular r:id="rId19"/>
      <p:bold r:id="rId20"/>
      <p:italic r:id="rId21"/>
      <p:boldItalic r:id="rId22"/>
    </p:embeddedFont>
  </p:embeddedFontLst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ezione predefinita" id="{D7DD0501-5817-4EE1-A223-C1D03BCF612D}">
          <p14:sldIdLst>
            <p14:sldId id="291"/>
            <p14:sldId id="282"/>
            <p14:sldId id="294"/>
            <p14:sldId id="290"/>
            <p14:sldId id="292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66"/>
    <a:srgbClr val="7BA7AD"/>
    <a:srgbClr val="5E777A"/>
    <a:srgbClr val="404040"/>
    <a:srgbClr val="B5DAD1"/>
    <a:srgbClr val="2C74B8"/>
    <a:srgbClr val="94B9DB"/>
    <a:srgbClr val="8FAADC"/>
    <a:srgbClr val="8497B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251"/>
    <p:restoredTop sz="94694"/>
  </p:normalViewPr>
  <p:slideViewPr>
    <p:cSldViewPr snapToGrid="0">
      <p:cViewPr varScale="1">
        <p:scale>
          <a:sx n="71" d="100"/>
          <a:sy n="71" d="100"/>
        </p:scale>
        <p:origin x="588" y="4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 showGuides="1">
      <p:cViewPr varScale="1">
        <p:scale>
          <a:sx n="97" d="100"/>
          <a:sy n="97" d="100"/>
        </p:scale>
        <p:origin x="4328" y="20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6.xml"/><Relationship Id="rId13" Type="http://schemas.openxmlformats.org/officeDocument/2006/relationships/slide" Target="slides/slide5.xml"/><Relationship Id="rId18" Type="http://schemas.openxmlformats.org/officeDocument/2006/relationships/font" Target="fonts/font4.fntdata"/><Relationship Id="rId26" Type="http://schemas.openxmlformats.org/officeDocument/2006/relationships/tableStyles" Target="tableStyles.xml"/><Relationship Id="rId3" Type="http://schemas.openxmlformats.org/officeDocument/2006/relationships/slideMaster" Target="slideMasters/slideMaster1.xml"/><Relationship Id="rId21" Type="http://schemas.openxmlformats.org/officeDocument/2006/relationships/font" Target="fonts/font7.fntdata"/><Relationship Id="rId7" Type="http://schemas.openxmlformats.org/officeDocument/2006/relationships/slideMaster" Target="slideMasters/slideMaster5.xml"/><Relationship Id="rId12" Type="http://schemas.openxmlformats.org/officeDocument/2006/relationships/slide" Target="slides/slide4.xml"/><Relationship Id="rId17" Type="http://schemas.openxmlformats.org/officeDocument/2006/relationships/font" Target="fonts/font3.fntdata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font" Target="fonts/font2.fntdata"/><Relationship Id="rId20" Type="http://schemas.openxmlformats.org/officeDocument/2006/relationships/font" Target="fonts/font6.fntdata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4.xml"/><Relationship Id="rId11" Type="http://schemas.openxmlformats.org/officeDocument/2006/relationships/slide" Target="slides/slide3.xml"/><Relationship Id="rId24" Type="http://schemas.openxmlformats.org/officeDocument/2006/relationships/viewProps" Target="viewProps.xml"/><Relationship Id="rId5" Type="http://schemas.openxmlformats.org/officeDocument/2006/relationships/slideMaster" Target="slideMasters/slideMaster3.xml"/><Relationship Id="rId15" Type="http://schemas.openxmlformats.org/officeDocument/2006/relationships/font" Target="fonts/font1.fntdata"/><Relationship Id="rId23" Type="http://schemas.openxmlformats.org/officeDocument/2006/relationships/presProps" Target="presProps.xml"/><Relationship Id="rId10" Type="http://schemas.openxmlformats.org/officeDocument/2006/relationships/slide" Target="slides/slide2.xml"/><Relationship Id="rId19" Type="http://schemas.openxmlformats.org/officeDocument/2006/relationships/font" Target="fonts/font5.fntdata"/><Relationship Id="rId4" Type="http://schemas.openxmlformats.org/officeDocument/2006/relationships/slideMaster" Target="slideMasters/slideMaster2.xml"/><Relationship Id="rId9" Type="http://schemas.openxmlformats.org/officeDocument/2006/relationships/slide" Target="slides/slide1.xml"/><Relationship Id="rId14" Type="http://schemas.openxmlformats.org/officeDocument/2006/relationships/notesMaster" Target="notesMasters/notesMaster1.xml"/><Relationship Id="rId22" Type="http://schemas.openxmlformats.org/officeDocument/2006/relationships/font" Target="fonts/font8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F6B61BF-5BB7-0E41-A55D-F0B67D33E634}" type="datetimeFigureOut">
              <a:rPr lang="it-IT" smtClean="0"/>
              <a:t>08/09/2024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 dirty="0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 dirty="0"/>
              <a:t>Fare clic per modificare gli stili del testo dello schema</a:t>
            </a:r>
          </a:p>
          <a:p>
            <a:pPr lvl="1"/>
            <a:r>
              <a:rPr lang="it-IT" dirty="0"/>
              <a:t>Secondo livello</a:t>
            </a:r>
          </a:p>
          <a:p>
            <a:pPr lvl="2"/>
            <a:r>
              <a:rPr lang="it-IT" dirty="0"/>
              <a:t>Terzo livello</a:t>
            </a:r>
          </a:p>
          <a:p>
            <a:pPr lvl="3"/>
            <a:r>
              <a:rPr lang="it-IT" dirty="0"/>
              <a:t>Quarto livello</a:t>
            </a:r>
          </a:p>
          <a:p>
            <a:pPr lvl="4"/>
            <a:r>
              <a:rPr lang="it-IT" dirty="0"/>
              <a:t>Quinto livello</a:t>
            </a:r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EC1757-F069-1543-A1B4-4E009AD0143E}" type="slidenum">
              <a:rPr lang="it-IT" smtClean="0"/>
              <a:t>‹Nr.›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389987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  <p:extLst>
    <p:ext uri="{620B2872-D7B9-4A21-9093-7833F8D536E1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EC1757-F069-1543-A1B4-4E009AD0143E}" type="slidenum">
              <a:rPr lang="it-IT" smtClean="0"/>
              <a:t>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535576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EC1757-F069-1543-A1B4-4E009AD0143E}" type="slidenum">
              <a:rPr lang="it-IT" smtClean="0"/>
              <a:t>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3330568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EC1757-F069-1543-A1B4-4E009AD0143E}" type="slidenum">
              <a:rPr lang="it-IT" smtClean="0"/>
              <a:t>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4636750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EC1757-F069-1543-A1B4-4E009AD0143E}" type="slidenum">
              <a:rPr lang="it-IT" smtClean="0"/>
              <a:t>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228456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C9BFFB9E-FD4D-B997-8538-75A2070A25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3339" y="365125"/>
            <a:ext cx="9210262" cy="1325563"/>
          </a:xfrm>
          <a:prstGeom prst="rect">
            <a:avLst/>
          </a:prstGeom>
        </p:spPr>
        <p:txBody>
          <a:bodyPr/>
          <a:lstStyle>
            <a:lvl1pPr>
              <a:defRPr sz="3600" b="0" i="0">
                <a:solidFill>
                  <a:srgbClr val="FF666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it-IT" dirty="0"/>
              <a:t>Fare clic per modificare lo stile del titolo dello schema</a:t>
            </a:r>
          </a:p>
        </p:txBody>
      </p:sp>
    </p:spTree>
    <p:extLst>
      <p:ext uri="{BB962C8B-B14F-4D97-AF65-F5344CB8AC3E}">
        <p14:creationId xmlns:p14="http://schemas.microsoft.com/office/powerpoint/2010/main" val="368909840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0E9FB03D-1931-1F7F-738C-6E5C5568B75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47792" y="2113515"/>
            <a:ext cx="4522580" cy="1315485"/>
          </a:xfrm>
          <a:prstGeom prst="rect">
            <a:avLst/>
          </a:prstGeom>
        </p:spPr>
        <p:txBody>
          <a:bodyPr anchor="t" anchorCtr="0"/>
          <a:lstStyle>
            <a:lvl1pPr algn="l">
              <a:defRPr sz="48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it-IT" dirty="0"/>
              <a:t>03</a:t>
            </a:r>
            <a:br>
              <a:rPr lang="it-IT" dirty="0"/>
            </a:br>
            <a:r>
              <a:rPr lang="it-IT" dirty="0"/>
              <a:t>Inserire il titolo della sezione</a:t>
            </a:r>
          </a:p>
        </p:txBody>
      </p:sp>
    </p:spTree>
    <p:extLst>
      <p:ext uri="{BB962C8B-B14F-4D97-AF65-F5344CB8AC3E}">
        <p14:creationId xmlns:p14="http://schemas.microsoft.com/office/powerpoint/2010/main" val="11889679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071288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D8F5D774-1198-94CC-3F8E-F14CAE77FD9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47792" y="2113515"/>
            <a:ext cx="4522580" cy="1315485"/>
          </a:xfrm>
          <a:prstGeom prst="rect">
            <a:avLst/>
          </a:prstGeom>
        </p:spPr>
        <p:txBody>
          <a:bodyPr anchor="t" anchorCtr="0"/>
          <a:lstStyle>
            <a:lvl1pPr algn="l">
              <a:defRPr sz="48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it-IT" dirty="0"/>
              <a:t>04</a:t>
            </a:r>
            <a:br>
              <a:rPr lang="it-IT" dirty="0"/>
            </a:br>
            <a:r>
              <a:rPr lang="it-IT" dirty="0"/>
              <a:t>Inserire il titolo della sezione</a:t>
            </a:r>
          </a:p>
        </p:txBody>
      </p:sp>
    </p:spTree>
    <p:extLst>
      <p:ext uri="{BB962C8B-B14F-4D97-AF65-F5344CB8AC3E}">
        <p14:creationId xmlns:p14="http://schemas.microsoft.com/office/powerpoint/2010/main" val="382648757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4_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5458492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ntestazione sezion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212110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1180207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stazione sezion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401778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C9BFFB9E-FD4D-B997-8538-75A2070A25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3339" y="365125"/>
            <a:ext cx="9210262" cy="1325563"/>
          </a:xfrm>
          <a:prstGeom prst="rect">
            <a:avLst/>
          </a:prstGeom>
        </p:spPr>
        <p:txBody>
          <a:bodyPr/>
          <a:lstStyle>
            <a:lvl1pPr>
              <a:defRPr sz="3600" b="0" i="0">
                <a:solidFill>
                  <a:srgbClr val="FF666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it-IT" dirty="0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B23BD1C8-D0AC-8440-7473-5C1ADBB484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3338" y="1690688"/>
            <a:ext cx="9210262" cy="435133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0" i="0">
                <a:solidFill>
                  <a:srgbClr val="5E77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 b="0" i="0">
                <a:solidFill>
                  <a:srgbClr val="5E77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None/>
              <a:defRPr sz="1800" b="1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1400" b="0" i="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1000" b="0" i="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it-IT" dirty="0"/>
              <a:t>Fare clic per modificare gli stili del testo dello schema</a:t>
            </a:r>
          </a:p>
          <a:p>
            <a:pPr lvl="1"/>
            <a:r>
              <a:rPr lang="it-IT" dirty="0"/>
              <a:t>Secondo livello</a:t>
            </a:r>
          </a:p>
          <a:p>
            <a:pPr lvl="2"/>
            <a:r>
              <a:rPr lang="it-IT" dirty="0"/>
              <a:t>Terzo livello</a:t>
            </a:r>
          </a:p>
          <a:p>
            <a:pPr lvl="3"/>
            <a:r>
              <a:rPr lang="it-IT" dirty="0"/>
              <a:t>Quarto livello</a:t>
            </a:r>
          </a:p>
          <a:p>
            <a:pPr lvl="4"/>
            <a:r>
              <a:rPr lang="it-IT" dirty="0"/>
              <a:t>Quinto livello</a:t>
            </a:r>
          </a:p>
        </p:txBody>
      </p:sp>
    </p:spTree>
    <p:extLst>
      <p:ext uri="{BB962C8B-B14F-4D97-AF65-F5344CB8AC3E}">
        <p14:creationId xmlns:p14="http://schemas.microsoft.com/office/powerpoint/2010/main" val="4600280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E5ACEB2F-3A73-D17B-17C5-94BDEEEFC6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38" y="417581"/>
            <a:ext cx="3625953" cy="1600200"/>
          </a:xfrm>
          <a:prstGeom prst="rect">
            <a:avLst/>
          </a:prstGeom>
        </p:spPr>
        <p:txBody>
          <a:bodyPr anchor="t" anchorCtr="0"/>
          <a:lstStyle>
            <a:lvl1pPr>
              <a:defRPr sz="3600" b="0" i="0">
                <a:solidFill>
                  <a:srgbClr val="FF666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it-IT" dirty="0"/>
              <a:t>Fare clic per modificare lo stile del titolo dello schema</a:t>
            </a:r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2A197F03-675F-071B-B9CF-A5ECD371585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88238" y="2581550"/>
            <a:ext cx="3625954" cy="29843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b="0" i="0">
                <a:solidFill>
                  <a:srgbClr val="5E77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 dirty="0"/>
              <a:t>Fare clic per modificare gli stili del testo dello schema</a:t>
            </a:r>
          </a:p>
        </p:txBody>
      </p:sp>
      <p:sp>
        <p:nvSpPr>
          <p:cNvPr id="8" name="Segnaposto contenuto 2">
            <a:extLst>
              <a:ext uri="{FF2B5EF4-FFF2-40B4-BE49-F238E27FC236}">
                <a16:creationId xmlns:a16="http://schemas.microsoft.com/office/drawing/2014/main" id="{DED2DBD1-FD3A-2ABE-DEB9-78C137BAE334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4643334" y="427105"/>
            <a:ext cx="6172200" cy="5138807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rgbClr val="5E77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800" b="0" i="0">
                <a:solidFill>
                  <a:srgbClr val="5E77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800" b="1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400" b="0" i="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000" b="0" i="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it-IT" dirty="0"/>
              <a:t>Fare clic per modificare gli stili del testo dello schema</a:t>
            </a:r>
          </a:p>
          <a:p>
            <a:pPr lvl="1"/>
            <a:r>
              <a:rPr lang="it-IT" dirty="0"/>
              <a:t>Secondo livello</a:t>
            </a:r>
          </a:p>
          <a:p>
            <a:pPr lvl="2"/>
            <a:r>
              <a:rPr lang="it-IT" dirty="0"/>
              <a:t>Terzo livello</a:t>
            </a:r>
          </a:p>
          <a:p>
            <a:pPr lvl="3"/>
            <a:r>
              <a:rPr lang="it-IT" dirty="0"/>
              <a:t>Quarto livello</a:t>
            </a:r>
          </a:p>
          <a:p>
            <a:pPr lvl="4"/>
            <a:r>
              <a:rPr lang="it-IT" dirty="0"/>
              <a:t>Quinto livello</a:t>
            </a:r>
          </a:p>
        </p:txBody>
      </p:sp>
    </p:spTree>
    <p:extLst>
      <p:ext uri="{BB962C8B-B14F-4D97-AF65-F5344CB8AC3E}">
        <p14:creationId xmlns:p14="http://schemas.microsoft.com/office/powerpoint/2010/main" val="40882928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immagine 2">
            <a:extLst>
              <a:ext uri="{FF2B5EF4-FFF2-40B4-BE49-F238E27FC236}">
                <a16:creationId xmlns:a16="http://schemas.microsoft.com/office/drawing/2014/main" id="{3F516F64-75E9-8FC3-1A47-F97C5DA9748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613345" y="417581"/>
            <a:ext cx="6172200" cy="514833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 dirty="0"/>
          </a:p>
        </p:txBody>
      </p:sp>
      <p:sp>
        <p:nvSpPr>
          <p:cNvPr id="9" name="Titolo 1">
            <a:extLst>
              <a:ext uri="{FF2B5EF4-FFF2-40B4-BE49-F238E27FC236}">
                <a16:creationId xmlns:a16="http://schemas.microsoft.com/office/drawing/2014/main" id="{54DEA5AB-1B05-7D51-321F-4BEE1A7C43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38" y="417581"/>
            <a:ext cx="3625953" cy="1600200"/>
          </a:xfrm>
          <a:prstGeom prst="rect">
            <a:avLst/>
          </a:prstGeom>
        </p:spPr>
        <p:txBody>
          <a:bodyPr anchor="t" anchorCtr="0"/>
          <a:lstStyle>
            <a:lvl1pPr>
              <a:defRPr sz="3600" b="0" i="0">
                <a:solidFill>
                  <a:srgbClr val="FF666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it-IT" dirty="0"/>
              <a:t>Fare clic per modificare lo stile del titolo dello schema</a:t>
            </a:r>
          </a:p>
        </p:txBody>
      </p:sp>
      <p:sp>
        <p:nvSpPr>
          <p:cNvPr id="10" name="Segnaposto testo 3">
            <a:extLst>
              <a:ext uri="{FF2B5EF4-FFF2-40B4-BE49-F238E27FC236}">
                <a16:creationId xmlns:a16="http://schemas.microsoft.com/office/drawing/2014/main" id="{8A6D20C1-2874-A304-6BA7-27722324576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88238" y="2581550"/>
            <a:ext cx="3625954" cy="29843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b="0" i="0">
                <a:solidFill>
                  <a:srgbClr val="5E77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 dirty="0"/>
              <a:t>Fare clic per modificare gli stili del testo dello schema</a:t>
            </a: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66DAFF4A-A984-118B-79FF-EB10D6939F3A}"/>
              </a:ext>
            </a:extLst>
          </p:cNvPr>
          <p:cNvSpPr txBox="1"/>
          <p:nvPr userDrawn="1"/>
        </p:nvSpPr>
        <p:spPr>
          <a:xfrm>
            <a:off x="1448790" y="6531429"/>
            <a:ext cx="1847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endParaRPr lang="it-IT" sz="1200" dirty="0">
              <a:latin typeface="Montserrat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11744612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uota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olo 1">
            <a:extLst>
              <a:ext uri="{FF2B5EF4-FFF2-40B4-BE49-F238E27FC236}">
                <a16:creationId xmlns:a16="http://schemas.microsoft.com/office/drawing/2014/main" id="{EBB907DC-7EE3-DCA5-85D7-018EB6B9ACA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47792" y="2113515"/>
            <a:ext cx="4522580" cy="1315485"/>
          </a:xfrm>
          <a:prstGeom prst="rect">
            <a:avLst/>
          </a:prstGeom>
        </p:spPr>
        <p:txBody>
          <a:bodyPr anchor="t" anchorCtr="0"/>
          <a:lstStyle>
            <a:lvl1pPr algn="l">
              <a:defRPr sz="48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it-IT" dirty="0"/>
              <a:t>01</a:t>
            </a:r>
            <a:br>
              <a:rPr lang="it-IT" dirty="0"/>
            </a:br>
            <a:r>
              <a:rPr lang="it-IT" dirty="0"/>
              <a:t>Inserire il titolo della sezione</a:t>
            </a:r>
          </a:p>
        </p:txBody>
      </p:sp>
    </p:spTree>
    <p:extLst>
      <p:ext uri="{BB962C8B-B14F-4D97-AF65-F5344CB8AC3E}">
        <p14:creationId xmlns:p14="http://schemas.microsoft.com/office/powerpoint/2010/main" val="17831425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843883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6115456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C9F7FCB1-E317-D479-42DD-97AAD8C86EA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47792" y="2113515"/>
            <a:ext cx="4522580" cy="1315485"/>
          </a:xfrm>
          <a:prstGeom prst="rect">
            <a:avLst/>
          </a:prstGeom>
        </p:spPr>
        <p:txBody>
          <a:bodyPr anchor="t" anchorCtr="0"/>
          <a:lstStyle>
            <a:lvl1pPr algn="l">
              <a:defRPr sz="48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it-IT" dirty="0"/>
              <a:t>02</a:t>
            </a:r>
            <a:br>
              <a:rPr lang="it-IT" dirty="0"/>
            </a:br>
            <a:r>
              <a:rPr lang="it-IT" dirty="0"/>
              <a:t>Inserire il titolo della sezione</a:t>
            </a:r>
          </a:p>
        </p:txBody>
      </p:sp>
    </p:spTree>
    <p:extLst>
      <p:ext uri="{BB962C8B-B14F-4D97-AF65-F5344CB8AC3E}">
        <p14:creationId xmlns:p14="http://schemas.microsoft.com/office/powerpoint/2010/main" val="32272987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627060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sv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6.svg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6.svg"/><Relationship Id="rId5" Type="http://schemas.openxmlformats.org/officeDocument/2006/relationships/image" Target="../media/image5.png"/><Relationship Id="rId4" Type="http://schemas.openxmlformats.org/officeDocument/2006/relationships/image" Target="../media/image8.jpeg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6.svg"/><Relationship Id="rId5" Type="http://schemas.openxmlformats.org/officeDocument/2006/relationships/image" Target="../media/image5.png"/><Relationship Id="rId4" Type="http://schemas.openxmlformats.org/officeDocument/2006/relationships/image" Target="../media/image9.jpeg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7" Type="http://schemas.openxmlformats.org/officeDocument/2006/relationships/image" Target="../media/image6.svg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png"/><Relationship Id="rId5" Type="http://schemas.openxmlformats.org/officeDocument/2006/relationships/image" Target="../media/image10.jpeg"/><Relationship Id="rId4" Type="http://schemas.openxmlformats.org/officeDocument/2006/relationships/theme" Target="../theme/theme5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theme" Target="../theme/theme6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>
            <a:extLst>
              <a:ext uri="{FF2B5EF4-FFF2-40B4-BE49-F238E27FC236}">
                <a16:creationId xmlns:a16="http://schemas.microsoft.com/office/drawing/2014/main" id="{7B7A7A24-BACF-7779-3310-8384FAE1E620}"/>
              </a:ext>
            </a:extLst>
          </p:cNvPr>
          <p:cNvSpPr txBox="1"/>
          <p:nvPr userDrawn="1"/>
        </p:nvSpPr>
        <p:spPr>
          <a:xfrm>
            <a:off x="11107708" y="6342504"/>
            <a:ext cx="6937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BAF33AE-882A-6247-9FFC-06EB04FAA1E8}" type="slidenum">
              <a:rPr lang="it-IT" sz="1400" b="0" i="0" smtClean="0">
                <a:solidFill>
                  <a:srgbClr val="5E77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ctr"/>
              <a:t>‹Nr.›</a:t>
            </a:fld>
            <a:endParaRPr lang="it-IT" sz="1400" b="0" i="0" dirty="0">
              <a:solidFill>
                <a:srgbClr val="5E77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Immagine 8">
            <a:extLst>
              <a:ext uri="{FF2B5EF4-FFF2-40B4-BE49-F238E27FC236}">
                <a16:creationId xmlns:a16="http://schemas.microsoft.com/office/drawing/2014/main" id="{DB6E6CF0-7475-453C-64DE-5869A7D60BE5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/>
        </p:blipFill>
        <p:spPr>
          <a:xfrm>
            <a:off x="10967829" y="316611"/>
            <a:ext cx="945747" cy="9566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0467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73" r:id="rId2"/>
    <p:sldLayoutId id="2147483670" r:id="rId3"/>
    <p:sldLayoutId id="2147483672" r:id="rId4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5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680653EF-A7D8-8158-29C0-E53ED5B2D9EE}"/>
              </a:ext>
            </a:extLst>
          </p:cNvPr>
          <p:cNvSpPr txBox="1"/>
          <p:nvPr userDrawn="1"/>
        </p:nvSpPr>
        <p:spPr>
          <a:xfrm>
            <a:off x="11107708" y="6342504"/>
            <a:ext cx="6937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BAF33AE-882A-6247-9FFC-06EB04FAA1E8}" type="slidenum">
              <a:rPr lang="it-IT" sz="1400" b="0" i="0" smtClean="0">
                <a:solidFill>
                  <a:schemeClr val="bg1"/>
                </a:solidFill>
                <a:latin typeface="Arial" panose="020B0604020202020204" pitchFamily="34" charset="0"/>
              </a:rPr>
              <a:pPr algn="ctr"/>
              <a:t>‹Nr.›</a:t>
            </a:fld>
            <a:endParaRPr lang="it-IT" sz="1400" b="0" i="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pic>
        <p:nvPicPr>
          <p:cNvPr id="2" name="Immagine 8">
            <a:extLst>
              <a:ext uri="{FF2B5EF4-FFF2-40B4-BE49-F238E27FC236}">
                <a16:creationId xmlns:a16="http://schemas.microsoft.com/office/drawing/2014/main" id="{D5DFF71B-3F95-33B7-A436-A88F0BBA3938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10967829" y="316611"/>
            <a:ext cx="945746" cy="9566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23513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4" r:id="rId2"/>
    <p:sldLayoutId id="2147483688" r:id="rId3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4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680653EF-A7D8-8158-29C0-E53ED5B2D9EE}"/>
              </a:ext>
            </a:extLst>
          </p:cNvPr>
          <p:cNvSpPr txBox="1"/>
          <p:nvPr userDrawn="1"/>
        </p:nvSpPr>
        <p:spPr>
          <a:xfrm>
            <a:off x="11107708" y="6342504"/>
            <a:ext cx="6937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BAF33AE-882A-6247-9FFC-06EB04FAA1E8}" type="slidenum">
              <a:rPr lang="it-IT" sz="1400" b="0" i="0" smtClean="0">
                <a:solidFill>
                  <a:schemeClr val="bg1"/>
                </a:solidFill>
                <a:latin typeface="Arial" panose="020B0604020202020204" pitchFamily="34" charset="0"/>
              </a:rPr>
              <a:pPr algn="ctr"/>
              <a:t>‹Nr.›</a:t>
            </a:fld>
            <a:endParaRPr lang="it-IT" sz="1400" b="0" i="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pic>
        <p:nvPicPr>
          <p:cNvPr id="2" name="Immagine 8">
            <a:extLst>
              <a:ext uri="{FF2B5EF4-FFF2-40B4-BE49-F238E27FC236}">
                <a16:creationId xmlns:a16="http://schemas.microsoft.com/office/drawing/2014/main" id="{BC26820C-D070-FFDA-DE49-0DC7E6F07176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10967829" y="316611"/>
            <a:ext cx="945746" cy="9566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42159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4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680653EF-A7D8-8158-29C0-E53ED5B2D9EE}"/>
              </a:ext>
            </a:extLst>
          </p:cNvPr>
          <p:cNvSpPr txBox="1"/>
          <p:nvPr userDrawn="1"/>
        </p:nvSpPr>
        <p:spPr>
          <a:xfrm>
            <a:off x="11107708" y="6342504"/>
            <a:ext cx="6937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BAF33AE-882A-6247-9FFC-06EB04FAA1E8}" type="slidenum">
              <a:rPr lang="it-IT" sz="1400" b="0" i="0" smtClean="0">
                <a:solidFill>
                  <a:schemeClr val="bg1"/>
                </a:solidFill>
                <a:latin typeface="Arial" panose="020B0604020202020204" pitchFamily="34" charset="0"/>
              </a:rPr>
              <a:pPr algn="ctr"/>
              <a:t>‹Nr.›</a:t>
            </a:fld>
            <a:endParaRPr lang="it-IT" sz="1400" b="0" i="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pic>
        <p:nvPicPr>
          <p:cNvPr id="2" name="Immagine 8">
            <a:extLst>
              <a:ext uri="{FF2B5EF4-FFF2-40B4-BE49-F238E27FC236}">
                <a16:creationId xmlns:a16="http://schemas.microsoft.com/office/drawing/2014/main" id="{0327BBB4-83D3-718C-199E-7427910F5C87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10967829" y="316611"/>
            <a:ext cx="945746" cy="9566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60668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5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680653EF-A7D8-8158-29C0-E53ED5B2D9EE}"/>
              </a:ext>
            </a:extLst>
          </p:cNvPr>
          <p:cNvSpPr txBox="1"/>
          <p:nvPr userDrawn="1"/>
        </p:nvSpPr>
        <p:spPr>
          <a:xfrm>
            <a:off x="11107708" y="6342504"/>
            <a:ext cx="6937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BAF33AE-882A-6247-9FFC-06EB04FAA1E8}" type="slidenum">
              <a:rPr lang="it-IT" sz="1400" b="0" i="0" smtClean="0">
                <a:solidFill>
                  <a:schemeClr val="bg1"/>
                </a:solidFill>
                <a:latin typeface="Arial" panose="020B0604020202020204" pitchFamily="34" charset="0"/>
              </a:rPr>
              <a:pPr algn="ctr"/>
              <a:t>‹Nr.›</a:t>
            </a:fld>
            <a:endParaRPr lang="it-IT" sz="1400" b="0" i="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pic>
        <p:nvPicPr>
          <p:cNvPr id="2" name="Immagine 8">
            <a:extLst>
              <a:ext uri="{FF2B5EF4-FFF2-40B4-BE49-F238E27FC236}">
                <a16:creationId xmlns:a16="http://schemas.microsoft.com/office/drawing/2014/main" id="{E305C1E7-2CF5-0288-A93F-A8467741CA12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10967829" y="316611"/>
            <a:ext cx="945746" cy="9566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7460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134047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65" r:id="rId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medizininformatik-initiative.de/en/start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hyperlink" Target="https://tehdas.eu/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16.png"/><Relationship Id="rId4" Type="http://schemas.openxmlformats.org/officeDocument/2006/relationships/image" Target="../media/image15.em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>
            <a:extLst>
              <a:ext uri="{FF2B5EF4-FFF2-40B4-BE49-F238E27FC236}">
                <a16:creationId xmlns:a16="http://schemas.microsoft.com/office/drawing/2014/main" id="{6D8EE3D1-33C4-F66F-9BBA-7382915B93CF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11146"/>
            <a:ext cx="12191999" cy="6846854"/>
          </a:xfrm>
          <a:prstGeom prst="rect">
            <a:avLst/>
          </a:prstGeom>
        </p:spPr>
      </p:pic>
      <p:sp>
        <p:nvSpPr>
          <p:cNvPr id="4" name="CasellaDiTesto 3">
            <a:extLst>
              <a:ext uri="{FF2B5EF4-FFF2-40B4-BE49-F238E27FC236}">
                <a16:creationId xmlns:a16="http://schemas.microsoft.com/office/drawing/2014/main" id="{0B0F6C68-374E-CD45-75C6-A598D4F129F5}"/>
              </a:ext>
            </a:extLst>
          </p:cNvPr>
          <p:cNvSpPr txBox="1"/>
          <p:nvPr/>
        </p:nvSpPr>
        <p:spPr>
          <a:xfrm>
            <a:off x="7183652" y="4713095"/>
            <a:ext cx="428045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5E77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challenges of the </a:t>
            </a:r>
            <a:r>
              <a:rPr lang="en-US" sz="2400" dirty="0" err="1">
                <a:solidFill>
                  <a:srgbClr val="5E77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eCREAM</a:t>
            </a:r>
            <a:r>
              <a:rPr lang="en-US" sz="2400" dirty="0">
                <a:solidFill>
                  <a:srgbClr val="5E77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project from the point of view of the Ethical</a:t>
            </a:r>
          </a:p>
          <a:p>
            <a:r>
              <a:rPr lang="en-US" sz="2400" dirty="0">
                <a:solidFill>
                  <a:srgbClr val="5E77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Advisory Board</a:t>
            </a: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73AB6844-6618-9370-8B7A-6CB35E7146BA}"/>
              </a:ext>
            </a:extLst>
          </p:cNvPr>
          <p:cNvSpPr txBox="1"/>
          <p:nvPr/>
        </p:nvSpPr>
        <p:spPr>
          <a:xfrm>
            <a:off x="7452593" y="6282755"/>
            <a:ext cx="42804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dirty="0">
                <a:solidFill>
                  <a:srgbClr val="7BA7A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Irene </a:t>
            </a:r>
            <a:r>
              <a:rPr lang="it-IT" sz="2000" dirty="0" err="1">
                <a:solidFill>
                  <a:srgbClr val="7BA7A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Schlünder</a:t>
            </a:r>
            <a:endParaRPr lang="it-IT" sz="2000" dirty="0">
              <a:solidFill>
                <a:srgbClr val="7BA7A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91282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AD53A6F-CE48-74DA-A250-D9E41EB8DA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err="1"/>
              <a:t>Secondary</a:t>
            </a:r>
            <a:r>
              <a:rPr lang="it-IT" dirty="0"/>
              <a:t> Use of Data from Routine Care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27FA4F8A-458E-D746-0D84-456A3A33C5B8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543338" y="1690688"/>
            <a:ext cx="9210262" cy="4351338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Clinical partners: the 35 EDs involved in the project, belonging to 7 different countries (Italy, Greece, UK, Slovenia, Slovakia, Switzerland, Poland)</a:t>
            </a:r>
          </a:p>
          <a:p>
            <a:r>
              <a:rPr lang="en-US" dirty="0"/>
              <a:t>(at least) 7 DPA views on how to process and </a:t>
            </a:r>
            <a:r>
              <a:rPr lang="en-US" dirty="0" err="1"/>
              <a:t>anonymise</a:t>
            </a:r>
            <a:r>
              <a:rPr lang="en-US" dirty="0"/>
              <a:t> EHRs even going through free text of clinicians</a:t>
            </a:r>
          </a:p>
          <a:p>
            <a:r>
              <a:rPr lang="en-US" dirty="0"/>
              <a:t>(potentially) 35 Ethics Committees with local views</a:t>
            </a:r>
          </a:p>
          <a:p>
            <a:r>
              <a:rPr lang="en-US" dirty="0"/>
              <a:t>7x35=245 potential views on how to </a:t>
            </a:r>
            <a:r>
              <a:rPr lang="en-US" dirty="0" err="1"/>
              <a:t>anonymise</a:t>
            </a:r>
            <a:r>
              <a:rPr lang="en-US" dirty="0"/>
              <a:t> EHRs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7459848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AD53A6F-CE48-74DA-A250-D9E41EB8DA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Building on </a:t>
            </a:r>
            <a:r>
              <a:rPr lang="de-DE" dirty="0" err="1"/>
              <a:t>Existing</a:t>
            </a:r>
            <a:r>
              <a:rPr lang="de-DE" dirty="0"/>
              <a:t> Initiatives</a:t>
            </a:r>
            <a:endParaRPr lang="it-IT" dirty="0"/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27FA4F8A-458E-D746-0D84-456A3A33C5B8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543338" y="1690688"/>
            <a:ext cx="9210262" cy="4351338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National Initiatives such as Medical Informatics Initiative Germany</a:t>
            </a:r>
          </a:p>
          <a:p>
            <a:pPr marL="0" indent="0">
              <a:buNone/>
            </a:pPr>
            <a:r>
              <a:rPr lang="en-US" dirty="0"/>
              <a:t>makes the patient data from routine care generated during hospital treatment available for medical research </a:t>
            </a:r>
            <a:r>
              <a:rPr lang="en-US" dirty="0">
                <a:hlinkClick r:id="rId3"/>
              </a:rPr>
              <a:t>https://www.medizininformatik-initiative.de/en/start</a:t>
            </a:r>
            <a:endParaRPr lang="en-US" dirty="0"/>
          </a:p>
          <a:p>
            <a:endParaRPr lang="en-US" dirty="0"/>
          </a:p>
          <a:p>
            <a:r>
              <a:rPr lang="en-US" dirty="0"/>
              <a:t>EHDS</a:t>
            </a:r>
          </a:p>
          <a:p>
            <a:pPr marL="0" indent="0">
              <a:buNone/>
            </a:pPr>
            <a:r>
              <a:rPr lang="en-US" dirty="0" err="1"/>
              <a:t>harmonised</a:t>
            </a:r>
            <a:r>
              <a:rPr lang="en-US" dirty="0"/>
              <a:t> rules and procedures for secondary use of health data to boost research and innovation</a:t>
            </a:r>
          </a:p>
          <a:p>
            <a:pPr marL="0" indent="0">
              <a:buNone/>
            </a:pPr>
            <a:r>
              <a:rPr lang="en-US" dirty="0">
                <a:hlinkClick r:id="rId4"/>
              </a:rPr>
              <a:t>https://tehdas.eu/</a:t>
            </a:r>
            <a:r>
              <a:rPr lang="en-US" dirty="0"/>
              <a:t> </a:t>
            </a:r>
          </a:p>
          <a:p>
            <a:endParaRPr lang="it-IT" dirty="0"/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EB19021D-D2F4-4377-9B9C-90CDC236078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753600" y="5202488"/>
            <a:ext cx="2102223" cy="1545134"/>
          </a:xfrm>
          <a:prstGeom prst="rect">
            <a:avLst/>
          </a:prstGeom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41E6428D-F5FE-4B6B-B620-311B1C8C5AB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545606" y="3016251"/>
            <a:ext cx="2971800" cy="1952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3839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alphaModFix amt="89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>
            <a:extLst>
              <a:ext uri="{FF2B5EF4-FFF2-40B4-BE49-F238E27FC236}">
                <a16:creationId xmlns:a16="http://schemas.microsoft.com/office/drawing/2014/main" id="{8BDA6FB5-C5D7-E337-54AF-7192CA50189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30320" t="-786" r="-6132" b="52654"/>
          <a:stretch/>
        </p:blipFill>
        <p:spPr>
          <a:xfrm>
            <a:off x="225287" y="2490445"/>
            <a:ext cx="11046546" cy="4367555"/>
          </a:xfrm>
          <a:prstGeom prst="rect">
            <a:avLst/>
          </a:prstGeom>
        </p:spPr>
      </p:pic>
      <p:sp>
        <p:nvSpPr>
          <p:cNvPr id="4" name="CasellaDiTesto 3">
            <a:extLst>
              <a:ext uri="{FF2B5EF4-FFF2-40B4-BE49-F238E27FC236}">
                <a16:creationId xmlns:a16="http://schemas.microsoft.com/office/drawing/2014/main" id="{6D1523BC-C72D-54D6-EAB8-509F933DA9FB}"/>
              </a:ext>
            </a:extLst>
          </p:cNvPr>
          <p:cNvSpPr txBox="1"/>
          <p:nvPr/>
        </p:nvSpPr>
        <p:spPr>
          <a:xfrm>
            <a:off x="7726017" y="2459029"/>
            <a:ext cx="428045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3600" dirty="0">
                <a:solidFill>
                  <a:srgbClr val="5E777A"/>
                </a:solidFill>
                <a:latin typeface="Arial" panose="020B0604020202020204" pitchFamily="34" charset="0"/>
              </a:rPr>
              <a:t>THANK YOU</a:t>
            </a:r>
          </a:p>
          <a:p>
            <a:r>
              <a:rPr lang="it-IT" sz="3600" dirty="0">
                <a:solidFill>
                  <a:srgbClr val="7BA7AD"/>
                </a:solidFill>
                <a:latin typeface="Arial" panose="020B0604020202020204" pitchFamily="34" charset="0"/>
              </a:rPr>
              <a:t>FOR YOUR</a:t>
            </a:r>
          </a:p>
          <a:p>
            <a:r>
              <a:rPr lang="it-IT" sz="3600" dirty="0">
                <a:solidFill>
                  <a:srgbClr val="7BA7AD"/>
                </a:solidFill>
                <a:latin typeface="Arial" panose="020B0604020202020204" pitchFamily="34" charset="0"/>
              </a:rPr>
              <a:t>ATTENTION</a:t>
            </a:r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id="{C0C983C7-E156-D7EB-CB47-8E34198D7E72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3707" y="535646"/>
            <a:ext cx="3282675" cy="1146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78886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 descr="Immagine che contiene testo, schermata, Carattere, logo&#10;&#10;Descrizione generata automaticamente">
            <a:extLst>
              <a:ext uri="{FF2B5EF4-FFF2-40B4-BE49-F238E27FC236}">
                <a16:creationId xmlns:a16="http://schemas.microsoft.com/office/drawing/2014/main" id="{37CABDEC-BB1D-6671-148F-5CAE3D2F80B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572"/>
            <a:ext cx="12201924" cy="6852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3334032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sz="1200" dirty="0">
            <a:latin typeface="Montserrat" pitchFamily="2" charset="77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Personalizza struttur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Personalizza struttur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Personalizza struttur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4_Personalizza struttur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Personalizza struttur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30656AC1E9FAD34EBE6A1845D6BAE65E" ma:contentTypeVersion="7" ma:contentTypeDescription="Creare un nuovo documento." ma:contentTypeScope="" ma:versionID="fe460d82534ed738261dfce035fcec41">
  <xsd:schema xmlns:xsd="http://www.w3.org/2001/XMLSchema" xmlns:xs="http://www.w3.org/2001/XMLSchema" xmlns:p="http://schemas.microsoft.com/office/2006/metadata/properties" xmlns:ns2="97c02fe5-7f2a-4e64-9862-d0bf6a94a84a" targetNamespace="http://schemas.microsoft.com/office/2006/metadata/properties" ma:root="true" ma:fieldsID="52d5e4ef865ab21896a49fb73cd1f3cf" ns2:_="">
    <xsd:import namespace="97c02fe5-7f2a-4e64-9862-d0bf6a94a84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7c02fe5-7f2a-4e64-9862-d0bf6a94a84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i contenuto"/>
        <xsd:element ref="dc:title" minOccurs="0" maxOccurs="1" ma:index="4" ma:displayName="Tito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5B848D0B-6C67-4CC3-B231-1B92D6777DFD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E8108545-7A97-4B69-97A3-D6F5781FDC07}">
  <ds:schemaRefs>
    <ds:schemaRef ds:uri="97c02fe5-7f2a-4e64-9862-d0bf6a94a84a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163</Words>
  <Application>Microsoft Office PowerPoint</Application>
  <PresentationFormat>Breitbild</PresentationFormat>
  <Paragraphs>22</Paragraphs>
  <Slides>5</Slides>
  <Notes>4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6</vt:i4>
      </vt:variant>
      <vt:variant>
        <vt:lpstr>Folientitel</vt:lpstr>
      </vt:variant>
      <vt:variant>
        <vt:i4>5</vt:i4>
      </vt:variant>
    </vt:vector>
  </HeadingPairs>
  <TitlesOfParts>
    <vt:vector size="14" baseType="lpstr">
      <vt:lpstr>Arial</vt:lpstr>
      <vt:lpstr>Calibri</vt:lpstr>
      <vt:lpstr>Montserrat</vt:lpstr>
      <vt:lpstr>Tema di Office</vt:lpstr>
      <vt:lpstr>1_Personalizza struttura</vt:lpstr>
      <vt:lpstr>2_Personalizza struttura</vt:lpstr>
      <vt:lpstr>3_Personalizza struttura</vt:lpstr>
      <vt:lpstr>4_Personalizza struttura</vt:lpstr>
      <vt:lpstr>Personalizza struttura</vt:lpstr>
      <vt:lpstr>PowerPoint-Präsentation</vt:lpstr>
      <vt:lpstr>Secondary Use of Data from Routine Care</vt:lpstr>
      <vt:lpstr>Building on Existing Initiatives</vt:lpstr>
      <vt:lpstr>PowerPoint-Präsentation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Federico Urru</dc:creator>
  <cp:lastModifiedBy>Schluender, Irene</cp:lastModifiedBy>
  <cp:revision>31</cp:revision>
  <cp:lastPrinted>2022-03-09T10:07:04Z</cp:lastPrinted>
  <dcterms:created xsi:type="dcterms:W3CDTF">2022-03-04T14:13:37Z</dcterms:created>
  <dcterms:modified xsi:type="dcterms:W3CDTF">2024-09-08T10:50:56Z</dcterms:modified>
</cp:coreProperties>
</file>